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42" r:id="rId11"/>
    <p:sldId id="443" r:id="rId12"/>
    <p:sldId id="444" r:id="rId13"/>
    <p:sldId id="445" r:id="rId14"/>
    <p:sldId id="446" r:id="rId15"/>
    <p:sldId id="447" r:id="rId16"/>
    <p:sldId id="448" r:id="rId17"/>
    <p:sldId id="449" r:id="rId18"/>
    <p:sldId id="450" r:id="rId19"/>
    <p:sldId id="451" r:id="rId20"/>
    <p:sldId id="452" r:id="rId21"/>
    <p:sldId id="25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3" autoAdjust="0"/>
    <p:restoredTop sz="77551"/>
  </p:normalViewPr>
  <p:slideViewPr>
    <p:cSldViewPr>
      <p:cViewPr varScale="1">
        <p:scale>
          <a:sx n="98" d="100"/>
          <a:sy n="98" d="100"/>
        </p:scale>
        <p:origin x="269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/>
              <a:t>geom_bar</a:t>
            </a:r>
            <a:r>
              <a:rPr lang="en-US" dirty="0"/>
              <a:t>() 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53243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5814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</a:t>
            </a:r>
            <a:r>
              <a:rPr lang="en-US" sz="2400" dirty="0" err="1"/>
              <a:t>superfically</a:t>
            </a:r>
            <a:r>
              <a:rPr lang="en-US" sz="2400" dirty="0"/>
              <a:t>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432FF"/>
                </a:solidFill>
              </a:rPr>
              <a:t>totals</a:t>
            </a:r>
          </a:p>
          <a:p>
            <a:r>
              <a:rPr lang="en-US" sz="2400" dirty="0"/>
              <a:t>We introduce one trick here that </a:t>
            </a:r>
          </a:p>
          <a:p>
            <a:pPr marL="0" indent="0"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603541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‘Please cross-tabulate the number column of counts in the totals data frame by the Habitat and </a:t>
            </a:r>
            <a:r>
              <a:rPr lang="en-US" sz="2400" dirty="0" err="1"/>
              <a:t>morph_colour</a:t>
            </a:r>
            <a:r>
              <a:rPr lang="en-US" sz="2400" dirty="0"/>
              <a:t> variables.’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&lt;</a:t>
            </a:r>
            <a:r>
              <a:rPr lang="en-US" sz="1600" dirty="0" err="1"/>
              <a:t>dbl</a:t>
            </a:r>
            <a:r>
              <a:rPr lang="en-US" sz="1600" dirty="0"/>
              <a:t>&gt; 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&lt;</a:t>
            </a:r>
            <a:r>
              <a:rPr lang="en-US" sz="1600" dirty="0" err="1"/>
              <a:t>fctr</a:t>
            </a:r>
            <a:r>
              <a:rPr lang="en-US" sz="1600" dirty="0"/>
              <a:t>&gt; 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&lt;</a:t>
            </a:r>
            <a:r>
              <a:rPr lang="en-US" sz="1600" dirty="0" err="1"/>
              <a:t>fctr</a:t>
            </a:r>
            <a:r>
              <a:rPr lang="en-US" sz="1600" dirty="0"/>
              <a:t>&gt; 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Import and store data in useable format (hint: use </a:t>
            </a:r>
            <a:r>
              <a:rPr lang="en-US" dirty="0" err="1"/>
              <a:t>Rproject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Reformat the data as needed</a:t>
            </a:r>
          </a:p>
          <a:p>
            <a:pPr lvl="1"/>
            <a:r>
              <a:rPr lang="en-US" dirty="0"/>
              <a:t>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among 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Always start an analysis with a figure.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categorical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http://www.r4all.org/the-book/datasets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χ2 </a:t>
            </a:r>
            <a:r>
              <a:rPr lang="en-US" dirty="0"/>
              <a:t>contingency table analysis, we are testing the null hypothesis that there is no association between ladybird colors and their habitat. </a:t>
            </a:r>
          </a:p>
          <a:p>
            <a:r>
              <a:rPr lang="en-US" dirty="0"/>
              <a:t>The alternative hypothesis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(x = Habitat, y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293" y="2971800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8694</TotalTime>
  <Words>1484</Words>
  <Application>Microsoft Macintosh PowerPoint</Application>
  <PresentationFormat>On-screen Show (4:3)</PresentationFormat>
  <Paragraphs>225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461</cp:revision>
  <cp:lastPrinted>2018-11-07T21:03:12Z</cp:lastPrinted>
  <dcterms:created xsi:type="dcterms:W3CDTF">2013-09-18T21:00:03Z</dcterms:created>
  <dcterms:modified xsi:type="dcterms:W3CDTF">2019-10-24T16:31:24Z</dcterms:modified>
  <cp:category/>
</cp:coreProperties>
</file>

<file path=docProps/thumbnail.jpeg>
</file>